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8" r:id="rId2"/>
    <p:sldId id="259" r:id="rId3"/>
    <p:sldId id="260" r:id="rId4"/>
    <p:sldId id="261" r:id="rId5"/>
    <p:sldId id="262" r:id="rId6"/>
    <p:sldId id="263" r:id="rId7"/>
  </p:sldIdLst>
  <p:sldSz cx="12192000" cy="6858000"/>
  <p:notesSz cx="6858000" cy="9144000"/>
  <p:defaultTextStyle>
    <a:defPPr>
      <a:defRPr lang="en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22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89"/>
    <p:restoredTop sz="94694"/>
  </p:normalViewPr>
  <p:slideViewPr>
    <p:cSldViewPr snapToGrid="0" showGuides="1">
      <p:cViewPr varScale="1">
        <p:scale>
          <a:sx n="117" d="100"/>
          <a:sy n="117" d="100"/>
        </p:scale>
        <p:origin x="800" y="168"/>
      </p:cViewPr>
      <p:guideLst>
        <p:guide orient="horz" pos="422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CB64C4-E200-0B97-9960-4C1076665E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893BA77-4382-13A0-3205-6D11A39CA8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70CD6B-D57D-B29E-CDBF-0A9D9CFCF9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7849C4-F206-E742-B67A-8C30D385734C}" type="datetimeFigureOut">
              <a:rPr lang="en-DK" smtClean="0"/>
              <a:t>24/03/2023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4A286E-431F-E8E4-62C5-CDFA3C8F6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7101F1-AC40-3CD3-EB0F-FC3219AC4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0BC95-4956-FF49-B3CD-7D3D359E1414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3191116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FEEBF8-5D00-CBA9-B966-91C67726BF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CABD0D9-6588-7800-ACFA-D43F604C7C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0E4205-602E-F332-50E3-B54E0A523B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7849C4-F206-E742-B67A-8C30D385734C}" type="datetimeFigureOut">
              <a:rPr lang="en-DK" smtClean="0"/>
              <a:t>24/03/2023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A98758-45E8-C97A-1294-9A4F702E8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8284A9-407E-6C19-F7E4-7B898266B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0BC95-4956-FF49-B3CD-7D3D359E1414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41048461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91C0BAC-6A13-DF00-1817-8AD1E9E4910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4D7683B-9660-0433-22A5-BF5F7222BA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6C5FD5-FD4B-7418-580C-EA46FF4874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7849C4-F206-E742-B67A-8C30D385734C}" type="datetimeFigureOut">
              <a:rPr lang="en-DK" smtClean="0"/>
              <a:t>24/03/2023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766EF0-2988-A1F5-BBD9-2AFA9AA46D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44F1A6-D2FE-0156-A436-58035A767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0BC95-4956-FF49-B3CD-7D3D359E1414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8136591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1FBD01-8B86-0346-A805-FFD442167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1DC093-D94D-33E1-D429-3C36E89AE3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D1203B-8473-CBD5-D84E-3942B9E910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7849C4-F206-E742-B67A-8C30D385734C}" type="datetimeFigureOut">
              <a:rPr lang="en-DK" smtClean="0"/>
              <a:t>24/03/2023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8DC888-3945-6F89-0800-3BA32C7D86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F6A8E5-82A5-11FD-BCE5-3B8BF98A02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0BC95-4956-FF49-B3CD-7D3D359E1414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5339505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742D9-1F03-5FC8-692B-719C79E17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1669D2-21C2-FC6D-D90A-A6EDBCD501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F4C605-FC2B-D0C3-73FB-0AFA87D4E1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7849C4-F206-E742-B67A-8C30D385734C}" type="datetimeFigureOut">
              <a:rPr lang="en-DK" smtClean="0"/>
              <a:t>24/03/2023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70AA1C-AB9D-4023-FEBD-AD8ACB748D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48B447-073B-5985-77C9-706F6693AE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0BC95-4956-FF49-B3CD-7D3D359E1414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8689531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7BEB7E-45FC-AC6D-5904-D5BD64766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6A1190-7449-C6F3-809D-436EBA3C53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3DE0A4-28EE-60D6-5233-9BE1F0BC96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136607-9259-2D43-1CF0-CDD0A5CE09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7849C4-F206-E742-B67A-8C30D385734C}" type="datetimeFigureOut">
              <a:rPr lang="en-DK" smtClean="0"/>
              <a:t>24/03/2023</a:t>
            </a:fld>
            <a:endParaRPr lang="en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61A857-B6D4-D2C3-DAD2-BC4B87DFC9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D018D5-267E-D57D-6074-4715E0573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0BC95-4956-FF49-B3CD-7D3D359E1414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6998161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B14E2-7646-B0C2-9CB0-154B3BFDED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8F7C19-EA22-7525-95CC-7FE9B49820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FF7BAC-B4B1-2B13-116D-8F28CE2482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ED3534-3860-EC2D-A985-A30B925CF7D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E580BD4-1F16-0596-6EF2-3FD93E85F73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07274A8-A59C-DBB2-FAAD-31F8D55D1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7849C4-F206-E742-B67A-8C30D385734C}" type="datetimeFigureOut">
              <a:rPr lang="en-DK" smtClean="0"/>
              <a:t>24/03/2023</a:t>
            </a:fld>
            <a:endParaRPr lang="en-DK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9DBA6E7-FC94-B221-26F9-C155AAA801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DA343C6-0BAC-0F22-4C76-6951706957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0BC95-4956-FF49-B3CD-7D3D359E1414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1468391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1B5BE-8EC6-330B-5969-72811436DE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AD988F2-FCB2-E161-521D-427D8FBFAD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7849C4-F206-E742-B67A-8C30D385734C}" type="datetimeFigureOut">
              <a:rPr lang="en-DK" smtClean="0"/>
              <a:t>24/03/2023</a:t>
            </a:fld>
            <a:endParaRPr lang="en-D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B8D3C0-3EEB-77A5-1765-C76AAF2DF2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30C3BC-9F1C-3362-140B-300BC161D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0BC95-4956-FF49-B3CD-7D3D359E1414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0961278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976D51F-C747-0888-37C3-D053AE380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7849C4-F206-E742-B67A-8C30D385734C}" type="datetimeFigureOut">
              <a:rPr lang="en-DK" smtClean="0"/>
              <a:t>24/03/2023</a:t>
            </a:fld>
            <a:endParaRPr lang="en-DK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AC0F047-529E-1C1D-0F65-6281405DC5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F0356E-39C2-1B16-D1C1-7C951AD5F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0BC95-4956-FF49-B3CD-7D3D359E1414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6616949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6066D4-D6C5-D681-5B4F-229AFEC20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47555D-06C1-5083-DE06-54C0B8620B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F96239-2A52-66F8-5C2E-38CDD6C112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507316-9FF2-3290-6B0A-E8B789D254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7849C4-F206-E742-B67A-8C30D385734C}" type="datetimeFigureOut">
              <a:rPr lang="en-DK" smtClean="0"/>
              <a:t>24/03/2023</a:t>
            </a:fld>
            <a:endParaRPr lang="en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AA55B9-7288-8874-9844-AAC329A65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F3B69B-2D8D-55E4-DC14-03041C799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0BC95-4956-FF49-B3CD-7D3D359E1414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2389225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EE56C-FE5B-D181-FC70-B0C322B316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B685F32-552E-289B-6141-8DDB1063D6B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799958-8509-E297-CE6A-7FEBAA4B42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A7023D-ED38-A933-FCD1-285A6BDF0F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7849C4-F206-E742-B67A-8C30D385734C}" type="datetimeFigureOut">
              <a:rPr lang="en-DK" smtClean="0"/>
              <a:t>24/03/2023</a:t>
            </a:fld>
            <a:endParaRPr lang="en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123E08-E2E8-21E7-92B7-9753D78DB1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E49F54-FFEB-D261-1C2D-255737D0C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0BC95-4956-FF49-B3CD-7D3D359E1414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983316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36CDBEB-A04B-1796-2BC3-1A27862B70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9F8163-E46C-EF68-18F2-066752F076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3F686D-A4BC-2B9E-7180-6BD84F9D7E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7849C4-F206-E742-B67A-8C30D385734C}" type="datetimeFigureOut">
              <a:rPr lang="en-DK" smtClean="0"/>
              <a:t>24/03/2023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D04509-0380-09C5-4AD5-60D8D77BE1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19687C-6A11-9EBA-EB62-2E6C16CF84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80BC95-4956-FF49-B3CD-7D3D359E1414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42517533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11A9E8B-EBCB-335B-F216-2D01907CC2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7886" y="264886"/>
            <a:ext cx="3401109" cy="28484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07D9AC3-A8C0-4284-37F3-9613BF0780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806" y="264886"/>
            <a:ext cx="3401109" cy="28484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4AD304A-A143-00A5-63C4-A6A464D160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805" y="3428999"/>
            <a:ext cx="3401109" cy="284842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063A182-1B47-0194-748F-5D23A4FAFA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47886" y="3429000"/>
            <a:ext cx="3401109" cy="284842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4122327-F17B-D5C7-3C06-4B1330B50A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46966" y="3427183"/>
            <a:ext cx="3401109" cy="284842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61F9689-5EB5-F2EF-4592-28C9C33480B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46966" y="264886"/>
            <a:ext cx="3401109" cy="2848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9919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F4F404A-25BD-E667-32B7-902D917997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37992" y="1205488"/>
            <a:ext cx="2794180" cy="2340126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737B256-5268-C5DA-22FD-4703B8CBF1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1142" y="1217794"/>
            <a:ext cx="2779487" cy="23278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0861728-0099-93CA-4B38-A9A7CFC1CF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7771" y="3951515"/>
            <a:ext cx="2779487" cy="23278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F0F20D6-0794-516C-286C-6445923141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52685" y="3951515"/>
            <a:ext cx="2779487" cy="23278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F072A5E-9D6E-C48A-BFC0-06ADCEE2F5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7599" y="3951515"/>
            <a:ext cx="2779487" cy="2327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1950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8ED19ABF-AA63-3AFD-E13E-13BD2AB1B010}"/>
              </a:ext>
            </a:extLst>
          </p:cNvPr>
          <p:cNvSpPr txBox="1"/>
          <p:nvPr/>
        </p:nvSpPr>
        <p:spPr>
          <a:xfrm>
            <a:off x="6825554" y="5775512"/>
            <a:ext cx="1928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K" dirty="0"/>
              <a:t>X617, AHB32215.1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B9BBA9B-5BC5-D438-035C-926B68A98453}"/>
              </a:ext>
            </a:extLst>
          </p:cNvPr>
          <p:cNvSpPr txBox="1"/>
          <p:nvPr/>
        </p:nvSpPr>
        <p:spPr>
          <a:xfrm>
            <a:off x="4091824" y="3114613"/>
            <a:ext cx="1665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K" dirty="0"/>
              <a:t>X613, CAI33091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495300D-9E35-E142-C30F-9DB212CD1EE8}"/>
              </a:ext>
            </a:extLst>
          </p:cNvPr>
          <p:cNvSpPr txBox="1"/>
          <p:nvPr/>
        </p:nvSpPr>
        <p:spPr>
          <a:xfrm>
            <a:off x="7052035" y="3114613"/>
            <a:ext cx="1919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K" dirty="0"/>
              <a:t>X614, ACD371651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A919FD1-3B7D-39FA-5441-19BED7892A4B}"/>
              </a:ext>
            </a:extLst>
          </p:cNvPr>
          <p:cNvSpPr txBox="1"/>
          <p:nvPr/>
        </p:nvSpPr>
        <p:spPr>
          <a:xfrm>
            <a:off x="3957175" y="5775512"/>
            <a:ext cx="1935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K" dirty="0"/>
              <a:t>X605, BAQ00795.1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282635A-995A-C119-6F4E-1A2BD04E6C03}"/>
              </a:ext>
            </a:extLst>
          </p:cNvPr>
          <p:cNvSpPr txBox="1"/>
          <p:nvPr/>
        </p:nvSpPr>
        <p:spPr>
          <a:xfrm>
            <a:off x="1055530" y="5775512"/>
            <a:ext cx="18934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K" dirty="0"/>
              <a:t>X607, CAI34124.1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5C22DE1-9430-7993-AEA2-411B34B3F872}"/>
              </a:ext>
            </a:extLst>
          </p:cNvPr>
          <p:cNvSpPr txBox="1"/>
          <p:nvPr/>
        </p:nvSpPr>
        <p:spPr>
          <a:xfrm>
            <a:off x="1017803" y="3114613"/>
            <a:ext cx="1840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K" dirty="0"/>
              <a:t>X609, CAI34254.1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F07E3E7-E502-5B91-F7FA-F894D2A06A3B}"/>
              </a:ext>
            </a:extLst>
          </p:cNvPr>
          <p:cNvSpPr txBox="1"/>
          <p:nvPr/>
        </p:nvSpPr>
        <p:spPr>
          <a:xfrm>
            <a:off x="520859" y="358812"/>
            <a:ext cx="1038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b="1" dirty="0"/>
              <a:t>Inverting</a:t>
            </a:r>
          </a:p>
        </p:txBody>
      </p:sp>
      <p:pic>
        <p:nvPicPr>
          <p:cNvPr id="66" name="Picture 65">
            <a:extLst>
              <a:ext uri="{FF2B5EF4-FFF2-40B4-BE49-F238E27FC236}">
                <a16:creationId xmlns:a16="http://schemas.microsoft.com/office/drawing/2014/main" id="{45E71A61-004B-62AD-4A05-1BA6794BE7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304" y="3428670"/>
            <a:ext cx="2868197" cy="2402115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34FEC339-BE3E-539E-84E1-B518F04F48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0645" y="767441"/>
            <a:ext cx="2868197" cy="2402115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4F583462-A408-8211-79A6-934B431E12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7305" y="767442"/>
            <a:ext cx="2868197" cy="2402115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24D3D0FA-6B8B-D5F6-CA0D-4B2F5929C7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90645" y="3428671"/>
            <a:ext cx="2868197" cy="2402115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00E2E2D8-7CDE-87DE-6808-D24A78E942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3216" y="3428671"/>
            <a:ext cx="2868197" cy="2402115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5F719899-1145-B856-C75C-AE2FC7869C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3217" y="767443"/>
            <a:ext cx="2868197" cy="2402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8377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B31F1C84-5835-35FF-81C7-DE7D2AEC893B}"/>
              </a:ext>
            </a:extLst>
          </p:cNvPr>
          <p:cNvSpPr txBox="1"/>
          <p:nvPr/>
        </p:nvSpPr>
        <p:spPr>
          <a:xfrm>
            <a:off x="4373991" y="3359428"/>
            <a:ext cx="1935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X612, BAQ00653.1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67B950E-BAE2-3DA7-3598-2FA3203F6AE7}"/>
              </a:ext>
            </a:extLst>
          </p:cNvPr>
          <p:cNvSpPr txBox="1"/>
          <p:nvPr/>
        </p:nvSpPr>
        <p:spPr>
          <a:xfrm>
            <a:off x="1449363" y="3359428"/>
            <a:ext cx="1928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X608, AHB32490.1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C8FF9B3-878C-53BA-9E60-D3759269A836}"/>
              </a:ext>
            </a:extLst>
          </p:cNvPr>
          <p:cNvSpPr txBox="1"/>
          <p:nvPr/>
        </p:nvSpPr>
        <p:spPr>
          <a:xfrm>
            <a:off x="7298620" y="3361140"/>
            <a:ext cx="1898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X611, CDF66396.1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7118D47-C825-49BF-692F-82C3F24B1CF7}"/>
              </a:ext>
            </a:extLst>
          </p:cNvPr>
          <p:cNvSpPr txBox="1"/>
          <p:nvPr/>
        </p:nvSpPr>
        <p:spPr>
          <a:xfrm>
            <a:off x="4392426" y="5961915"/>
            <a:ext cx="1923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X606, CBN82200.1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FCA4255-E260-93F9-C65F-A00C9DB66C71}"/>
              </a:ext>
            </a:extLst>
          </p:cNvPr>
          <p:cNvSpPr txBox="1"/>
          <p:nvPr/>
        </p:nvSpPr>
        <p:spPr>
          <a:xfrm>
            <a:off x="1393258" y="5961915"/>
            <a:ext cx="1928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X610, AHB32411.1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9ED51A6-4CA1-097F-4EA7-F6397CB7AD12}"/>
              </a:ext>
            </a:extLst>
          </p:cNvPr>
          <p:cNvSpPr txBox="1"/>
          <p:nvPr/>
        </p:nvSpPr>
        <p:spPr>
          <a:xfrm>
            <a:off x="838200" y="703736"/>
            <a:ext cx="1084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b="1" dirty="0"/>
              <a:t>Retaining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4071553-36D0-BF20-35B4-6084E2BD37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2828" y="1069008"/>
            <a:ext cx="2803207" cy="234768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509A3D4-DBD3-BB06-8CE1-17CC6ABDE7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1081314"/>
            <a:ext cx="2803207" cy="234768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27615F2-AF0E-74A3-6E22-D5D26E991A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7458" y="1081314"/>
            <a:ext cx="2803207" cy="234768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765B39C-C198-13CD-6956-2E6475E3FA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62828" y="3667433"/>
            <a:ext cx="2803207" cy="234768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D103FA3-495F-51CC-838D-5776DB576E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200" y="3667433"/>
            <a:ext cx="2803207" cy="2347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8995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E476ED46-1985-7C1A-E4DC-3B7992763E63}"/>
              </a:ext>
            </a:extLst>
          </p:cNvPr>
          <p:cNvSpPr txBox="1"/>
          <p:nvPr/>
        </p:nvSpPr>
        <p:spPr>
          <a:xfrm>
            <a:off x="749116" y="2524385"/>
            <a:ext cx="18149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X571, </a:t>
            </a:r>
            <a:r>
              <a:rPr lang="en-GB" sz="1600" b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RodA</a:t>
            </a:r>
            <a:r>
              <a:rPr lang="en-GB" sz="1600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6bar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B86AC00-2E4F-B749-21A5-8BA9CB29AD1A}"/>
              </a:ext>
            </a:extLst>
          </p:cNvPr>
          <p:cNvSpPr txBox="1"/>
          <p:nvPr/>
        </p:nvSpPr>
        <p:spPr>
          <a:xfrm>
            <a:off x="3601844" y="2524385"/>
            <a:ext cx="17940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X615, O-</a:t>
            </a:r>
            <a:r>
              <a:rPr lang="en-GB" sz="1600" dirty="0" err="1">
                <a:latin typeface="Arial" panose="020B0604020202020204" pitchFamily="34" charset="0"/>
                <a:cs typeface="Arial" panose="020B0604020202020204" pitchFamily="34" charset="0"/>
              </a:rPr>
              <a:t>Lig</a:t>
            </a: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, 7tpg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64BE529-5ACA-1187-D1DD-B0E98D73AE1C}"/>
              </a:ext>
            </a:extLst>
          </p:cNvPr>
          <p:cNvSpPr txBox="1"/>
          <p:nvPr/>
        </p:nvSpPr>
        <p:spPr>
          <a:xfrm>
            <a:off x="6045870" y="2524385"/>
            <a:ext cx="25906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X614, O-Pol, AAM27615.1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709BBE2-ACF0-EFD7-22A3-E5CDB32A82FE}"/>
              </a:ext>
            </a:extLst>
          </p:cNvPr>
          <p:cNvSpPr txBox="1"/>
          <p:nvPr/>
        </p:nvSpPr>
        <p:spPr>
          <a:xfrm>
            <a:off x="8933800" y="2524385"/>
            <a:ext cx="24994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X609, O-Pol, CAI34254.1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6BE906C-B156-04F0-48E9-9E60833AA98E}"/>
              </a:ext>
            </a:extLst>
          </p:cNvPr>
          <p:cNvSpPr txBox="1"/>
          <p:nvPr/>
        </p:nvSpPr>
        <p:spPr>
          <a:xfrm>
            <a:off x="412305" y="5120625"/>
            <a:ext cx="24994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X607, O-Pol, CAI34124.1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D6FA50B-2518-1B3D-C9A8-F94010BEEC9C}"/>
              </a:ext>
            </a:extLst>
          </p:cNvPr>
          <p:cNvSpPr txBox="1"/>
          <p:nvPr/>
        </p:nvSpPr>
        <p:spPr>
          <a:xfrm>
            <a:off x="3249184" y="5141682"/>
            <a:ext cx="24994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X613, O-Pol, CAI34369.1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C065C75-02B0-E7E3-1ADD-2CA02086A17F}"/>
              </a:ext>
            </a:extLst>
          </p:cNvPr>
          <p:cNvSpPr txBox="1"/>
          <p:nvPr/>
        </p:nvSpPr>
        <p:spPr>
          <a:xfrm>
            <a:off x="6082941" y="5120625"/>
            <a:ext cx="2590774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X605, O-Pol, BAQ02088.1</a:t>
            </a:r>
          </a:p>
          <a:p>
            <a:endParaRPr lang="en-DK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C0F1AAB-E8B2-7F78-AD0A-880F8EA46E14}"/>
              </a:ext>
            </a:extLst>
          </p:cNvPr>
          <p:cNvSpPr txBox="1"/>
          <p:nvPr/>
        </p:nvSpPr>
        <p:spPr>
          <a:xfrm>
            <a:off x="8897327" y="5141682"/>
            <a:ext cx="25666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X617, O-Pol, AHB32861.1</a:t>
            </a: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422CBCAA-5246-83B4-3215-8BEFE76464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812" y="245045"/>
            <a:ext cx="2720887" cy="2278743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55BE0C19-BEC9-4BAA-5732-A7E5BA70EF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5999" y="2862939"/>
            <a:ext cx="2720887" cy="2278743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5A54DF3B-EC39-CA8B-B195-DFB3D16B5C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812" y="2841881"/>
            <a:ext cx="2720887" cy="2278743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5E6B0144-7BFC-088D-E5EC-447983831D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38149" y="245046"/>
            <a:ext cx="2720887" cy="2278743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D3D8CEEC-5C46-079B-D041-985D98E260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43871" y="2862940"/>
            <a:ext cx="2720887" cy="2278743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D00C156F-D9D1-2C88-62E6-9FCCB1D47B2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91428" y="245046"/>
            <a:ext cx="2720887" cy="2278743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18213B7E-097A-36AB-7C11-743C4E32371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44707" y="266698"/>
            <a:ext cx="2720887" cy="2278743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2B161D05-865F-946F-4085-73A668BD9BC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23058" y="2841882"/>
            <a:ext cx="2720887" cy="2278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6859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Picture 50">
            <a:extLst>
              <a:ext uri="{FF2B5EF4-FFF2-40B4-BE49-F238E27FC236}">
                <a16:creationId xmlns:a16="http://schemas.microsoft.com/office/drawing/2014/main" id="{3A5379DD-715F-B0F5-B852-06D3D46AA7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4172" y="467812"/>
            <a:ext cx="2720887" cy="2278743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8BABE70F-4977-C63C-C1AE-0C03AAE7A7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428" y="467812"/>
            <a:ext cx="2720887" cy="2278743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7D663844-AB1F-3E45-B04A-5549E7DFDF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427" y="3080384"/>
            <a:ext cx="2720887" cy="2278743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899C9492-12B6-B9FD-82EA-6D59B70D2A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79800" y="467812"/>
            <a:ext cx="2720887" cy="2278743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011DE25B-44A4-B6F1-AD12-03B42C2EA8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54171" y="3080383"/>
            <a:ext cx="2720888" cy="2278744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273B2012-7B09-F894-B31C-87DB544EA8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79800" y="3080383"/>
            <a:ext cx="2720887" cy="2278743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C5EF0A77-B170-8B2E-0524-27856C5BD228}"/>
              </a:ext>
            </a:extLst>
          </p:cNvPr>
          <p:cNvSpPr txBox="1"/>
          <p:nvPr/>
        </p:nvSpPr>
        <p:spPr>
          <a:xfrm>
            <a:off x="690200" y="2741829"/>
            <a:ext cx="25513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X610, O-Pol, AHB32411.1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748A6969-4C9C-688D-AC01-B08449AE607C}"/>
              </a:ext>
            </a:extLst>
          </p:cNvPr>
          <p:cNvSpPr txBox="1"/>
          <p:nvPr/>
        </p:nvSpPr>
        <p:spPr>
          <a:xfrm>
            <a:off x="3551332" y="2741829"/>
            <a:ext cx="25778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X612, O-Pol, ADC54950.1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4289DB44-0369-876B-9E61-B9C3308B850B}"/>
              </a:ext>
            </a:extLst>
          </p:cNvPr>
          <p:cNvSpPr txBox="1"/>
          <p:nvPr/>
        </p:nvSpPr>
        <p:spPr>
          <a:xfrm>
            <a:off x="6425704" y="2741829"/>
            <a:ext cx="25778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X606, O-Pol, AAT77177.1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06DA4383-CFCE-8486-E49F-CCBA3168B960}"/>
              </a:ext>
            </a:extLst>
          </p:cNvPr>
          <p:cNvSpPr txBox="1"/>
          <p:nvPr/>
        </p:nvSpPr>
        <p:spPr>
          <a:xfrm>
            <a:off x="676961" y="5354402"/>
            <a:ext cx="25288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X611, O-Pol, AAA97573.1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6FD079CB-B5A6-B76B-2405-7B8F21345765}"/>
              </a:ext>
            </a:extLst>
          </p:cNvPr>
          <p:cNvSpPr txBox="1"/>
          <p:nvPr/>
        </p:nvSpPr>
        <p:spPr>
          <a:xfrm>
            <a:off x="3575794" y="5354402"/>
            <a:ext cx="25401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X608, O-Pol, CAI32772.1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1580D4BC-AA6D-629F-325B-07BDA3309252}"/>
              </a:ext>
            </a:extLst>
          </p:cNvPr>
          <p:cNvSpPr txBox="1"/>
          <p:nvPr/>
        </p:nvSpPr>
        <p:spPr>
          <a:xfrm>
            <a:off x="6295861" y="5354402"/>
            <a:ext cx="28375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X586, ECA-Pol, ACH50550.1</a:t>
            </a:r>
          </a:p>
        </p:txBody>
      </p:sp>
    </p:spTree>
    <p:extLst>
      <p:ext uri="{BB962C8B-B14F-4D97-AF65-F5344CB8AC3E}">
        <p14:creationId xmlns:p14="http://schemas.microsoft.com/office/powerpoint/2010/main" val="28511899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4101</TotalTime>
  <Words>105</Words>
  <Application>Microsoft Macintosh PowerPoint</Application>
  <PresentationFormat>Widescreen</PresentationFormat>
  <Paragraphs>27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Ida Kristine Sandford Meitil</dc:creator>
  <cp:lastModifiedBy>Ida Kristine Sandford Meitil</cp:lastModifiedBy>
  <cp:revision>5</cp:revision>
  <dcterms:created xsi:type="dcterms:W3CDTF">2023-02-14T16:59:41Z</dcterms:created>
  <dcterms:modified xsi:type="dcterms:W3CDTF">2023-03-24T16:32:19Z</dcterms:modified>
</cp:coreProperties>
</file>